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43891200" cy="32918400"/>
  <p:notesSz cx="6888163" cy="10020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68">
          <p15:clr>
            <a:srgbClr val="A4A3A4"/>
          </p15:clr>
        </p15:guide>
        <p15:guide id="2" orient="horz" pos="5928">
          <p15:clr>
            <a:srgbClr val="A4A3A4"/>
          </p15:clr>
        </p15:guide>
        <p15:guide id="3" orient="horz" pos="4080">
          <p15:clr>
            <a:srgbClr val="A4A3A4"/>
          </p15:clr>
        </p15:guide>
        <p15:guide id="4" orient="horz" pos="6504">
          <p15:clr>
            <a:srgbClr val="A4A3A4"/>
          </p15:clr>
        </p15:guide>
        <p15:guide id="5" pos="720">
          <p15:clr>
            <a:srgbClr val="A4A3A4"/>
          </p15:clr>
        </p15:guide>
        <p15:guide id="6" pos="6912">
          <p15:clr>
            <a:srgbClr val="A4A3A4"/>
          </p15:clr>
        </p15:guide>
        <p15:guide id="7" pos="7392">
          <p15:clr>
            <a:srgbClr val="A4A3A4"/>
          </p15:clr>
        </p15:guide>
        <p15:guide id="8" pos="13584">
          <p15:clr>
            <a:srgbClr val="A4A3A4"/>
          </p15:clr>
        </p15:guide>
        <p15:guide id="9" pos="14064">
          <p15:clr>
            <a:srgbClr val="A4A3A4"/>
          </p15:clr>
        </p15:guide>
        <p15:guide id="10" pos="20256">
          <p15:clr>
            <a:srgbClr val="A4A3A4"/>
          </p15:clr>
        </p15:guide>
        <p15:guide id="11" pos="20736">
          <p15:clr>
            <a:srgbClr val="A4A3A4"/>
          </p15:clr>
        </p15:guide>
        <p15:guide id="12" pos="269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921E"/>
    <a:srgbClr val="0F1151"/>
    <a:srgbClr val="2B98CA"/>
    <a:srgbClr val="DBE6E6"/>
    <a:srgbClr val="C6E7F1"/>
    <a:srgbClr val="FAC464"/>
    <a:srgbClr val="F7AB1F"/>
    <a:srgbClr val="006699"/>
    <a:srgbClr val="CC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62"/>
    <p:restoredTop sz="94694"/>
  </p:normalViewPr>
  <p:slideViewPr>
    <p:cSldViewPr>
      <p:cViewPr varScale="1">
        <p:scale>
          <a:sx n="26" d="100"/>
          <a:sy n="26" d="100"/>
        </p:scale>
        <p:origin x="1912" y="344"/>
      </p:cViewPr>
      <p:guideLst>
        <p:guide orient="horz" pos="19368"/>
        <p:guide orient="horz" pos="5928"/>
        <p:guide orient="horz" pos="4080"/>
        <p:guide orient="horz" pos="6504"/>
        <p:guide pos="720"/>
        <p:guide pos="6912"/>
        <p:guide pos="7392"/>
        <p:guide pos="13584"/>
        <p:guide pos="14064"/>
        <p:guide pos="20256"/>
        <p:guide pos="20736"/>
        <p:guide pos="26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1D44E46B-14E7-A74C-AFCB-5C8898848020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7837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49300"/>
            <a:ext cx="4997450" cy="3748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2175" y="4797425"/>
            <a:ext cx="5056188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FD615C79-DD55-904E-B4E0-B441B3751FE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8005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615C79-DD55-904E-B4E0-B441B3751FEF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847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43891200" cy="32918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2pPr>
      <a:lvl3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3pPr>
      <a:lvl4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4pPr>
      <a:lvl5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5pPr>
      <a:lvl6pPr marL="4572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6pPr>
      <a:lvl7pPr marL="9144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7pPr>
      <a:lvl8pPr marL="13716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8pPr>
      <a:lvl9pPr marL="18288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9pPr>
    </p:titleStyle>
    <p:bodyStyle>
      <a:lvl1pPr marL="1600200" indent="-16002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4900">
          <a:solidFill>
            <a:schemeClr val="tx1"/>
          </a:solidFill>
          <a:latin typeface="+mn-lt"/>
          <a:ea typeface="+mn-ea"/>
          <a:cs typeface="+mn-cs"/>
        </a:defRPr>
      </a:lvl1pPr>
      <a:lvl2pPr marL="3467100" indent="-13335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13100">
          <a:solidFill>
            <a:schemeClr val="tx1"/>
          </a:solidFill>
          <a:latin typeface="+mn-lt"/>
          <a:ea typeface="ＭＳ Ｐゴシック" pitchFamily="-110" charset="-128"/>
        </a:defRPr>
      </a:lvl2pPr>
      <a:lvl3pPr marL="5334000" indent="-10668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1200">
          <a:solidFill>
            <a:schemeClr val="tx1"/>
          </a:solidFill>
          <a:latin typeface="+mn-lt"/>
          <a:ea typeface="ＭＳ Ｐゴシック" pitchFamily="-110" charset="-128"/>
        </a:defRPr>
      </a:lvl3pPr>
      <a:lvl4pPr marL="7467600" indent="-10668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9300">
          <a:solidFill>
            <a:schemeClr val="tx1"/>
          </a:solidFill>
          <a:latin typeface="+mn-lt"/>
          <a:ea typeface="ＭＳ Ｐゴシック" pitchFamily="-110" charset="-128"/>
        </a:defRPr>
      </a:lvl4pPr>
      <a:lvl5pPr marL="96012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5pPr>
      <a:lvl6pPr marL="100584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6pPr>
      <a:lvl7pPr marL="105156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7pPr>
      <a:lvl8pPr marL="109728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8pPr>
      <a:lvl9pPr marL="114300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6156900" y="6748147"/>
            <a:ext cx="7696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13588518" y="16253904"/>
            <a:ext cx="9906000" cy="43587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mpd="sng">
            <a:noFill/>
            <a:miter lim="800000"/>
            <a:headEnd/>
            <a:tailEnd/>
          </a:ln>
          <a:effectLst>
            <a:outerShdw blurRad="139700" dist="292100" dir="2700000" algn="tl" rotWithShape="0">
              <a:prstClr val="black">
                <a:alpha val="22000"/>
              </a:prstClr>
            </a:outerShdw>
          </a:effectLst>
        </p:spPr>
        <p:txBody>
          <a:bodyPr lIns="45720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.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7" name="Rectangle 57"/>
          <p:cNvSpPr>
            <a:spLocks noChangeArrowheads="1"/>
          </p:cNvSpPr>
          <p:nvPr/>
        </p:nvSpPr>
        <p:spPr bwMode="auto">
          <a:xfrm>
            <a:off x="1844426" y="16253904"/>
            <a:ext cx="9483011" cy="6659477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bg1"/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40000"/>
              </a:prstClr>
            </a:outerShdw>
          </a:effectLst>
        </p:spPr>
        <p:txBody>
          <a:bodyPr lIns="36576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left-aligned, 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justify text.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your choice.</a:t>
            </a:r>
          </a:p>
          <a:p>
            <a:pPr>
              <a:spcBef>
                <a:spcPct val="40000"/>
              </a:spcBef>
            </a:pPr>
            <a:endParaRPr lang="en-A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1844427" y="6500993"/>
            <a:ext cx="9906000" cy="1109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size, when printing. If you need a different shape, start with either a portrait or a landscape poster template.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just to fill that given size.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9" name="Rectangle 59"/>
          <p:cNvSpPr>
            <a:spLocks noChangeArrowheads="1"/>
          </p:cNvSpPr>
          <p:nvPr/>
        </p:nvSpPr>
        <p:spPr bwMode="auto">
          <a:xfrm>
            <a:off x="13057130" y="6500993"/>
            <a:ext cx="10515600" cy="1083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Never put whole sentences in capitals or underline to stress your point, use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bold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When laying out your poster, leave breathing space around you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colored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graphs.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spellcheck and get someone else to proofread.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0" name="Rectangle 60"/>
          <p:cNvSpPr>
            <a:spLocks noChangeArrowheads="1"/>
          </p:cNvSpPr>
          <p:nvPr/>
        </p:nvSpPr>
        <p:spPr bwMode="auto">
          <a:xfrm>
            <a:off x="24879432" y="6500993"/>
            <a:ext cx="10515600" cy="1038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>
              <a:spcBef>
                <a:spcPct val="50000"/>
              </a:spcBef>
            </a:pP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Be aware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photo (5 x 7 inches at 180 dpi) would be about 3Mb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(1Mb for B/W greyscale).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images from the web</a:t>
            </a: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n-AU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6" name="Text Box 66"/>
          <p:cNvSpPr txBox="1">
            <a:spLocks noChangeArrowheads="1"/>
          </p:cNvSpPr>
          <p:nvPr/>
        </p:nvSpPr>
        <p:spPr bwMode="auto">
          <a:xfrm>
            <a:off x="24305076" y="27071308"/>
            <a:ext cx="5410200" cy="2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0000" tIns="180000" rIns="180000" bIns="180000">
            <a:prstTxWarp prst="textNoShape">
              <a:avLst/>
            </a:prstTxWarp>
            <a:spAutoFit/>
          </a:bodyPr>
          <a:lstStyle/>
          <a:p>
            <a:pPr algn="r"/>
            <a:r>
              <a:rPr lang="en-AU" i="1" dirty="0">
                <a:latin typeface="Arial" panose="020B0604020202020204" pitchFamily="34" charset="0"/>
                <a:cs typeface="Arial" panose="020B0604020202020204" pitchFamily="34" charset="0"/>
              </a:rPr>
              <a:t>Captions to be set in Lucida Sans Italic, between 18 and 24 points. Right aligned if it refers to a figure on its left. Caption starts right at the top edge of the picture (graph or photo).</a:t>
            </a:r>
          </a:p>
        </p:txBody>
      </p:sp>
      <p:sp>
        <p:nvSpPr>
          <p:cNvPr id="15456" name="Text Box 96"/>
          <p:cNvSpPr txBox="1">
            <a:spLocks noChangeArrowheads="1"/>
          </p:cNvSpPr>
          <p:nvPr/>
        </p:nvSpPr>
        <p:spPr bwMode="auto">
          <a:xfrm>
            <a:off x="2079434" y="2227660"/>
            <a:ext cx="38938200" cy="1967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ts val="15720"/>
              </a:lnSpc>
            </a:pPr>
            <a:r>
              <a:rPr lang="en-US" sz="11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 your poster headline in a bold font</a:t>
            </a: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2005425" y="4295940"/>
            <a:ext cx="34151475" cy="2271878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1600200" indent="-16002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7100" indent="-13335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31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2pPr>
            <a:lvl3pPr marL="5334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12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3pPr>
            <a:lvl4pPr marL="7467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4pPr>
            <a:lvl5pPr marL="96012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5pPr>
            <a:lvl6pPr marL="100584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10515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109728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11430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pPr marL="0" indent="0">
              <a:buNone/>
            </a:pPr>
            <a:r>
              <a:rPr lang="en-US" sz="8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pic>
        <p:nvPicPr>
          <p:cNvPr id="2" name="Picture 1" descr="MG_poster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1406" y="17339273"/>
            <a:ext cx="11704320" cy="11704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85380B-1D57-204E-A283-7496BA07F04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10800000">
            <a:off x="-78923" y="23435"/>
            <a:ext cx="44049043" cy="16163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9DB8AC-AC0E-E841-9142-7CE5F50AADF1}"/>
              </a:ext>
            </a:extLst>
          </p:cNvPr>
          <p:cNvSpPr txBox="1"/>
          <p:nvPr/>
        </p:nvSpPr>
        <p:spPr>
          <a:xfrm>
            <a:off x="37108560" y="30739597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5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87CA2A-D545-DD46-8494-BFA3E9DF8D38}"/>
              </a:ext>
            </a:extLst>
          </p:cNvPr>
          <p:cNvSpPr/>
          <p:nvPr/>
        </p:nvSpPr>
        <p:spPr bwMode="auto">
          <a:xfrm>
            <a:off x="-12894" y="32180367"/>
            <a:ext cx="43970120" cy="8382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0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89514FB-8CD7-54ED-5D14-BA3D6E681D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44426" y="29606427"/>
            <a:ext cx="7223374" cy="211674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ANR48x48poster">
  <a:themeElements>
    <a:clrScheme name="UC ANR 4">
      <a:dk1>
        <a:srgbClr val="000000"/>
      </a:dk1>
      <a:lt1>
        <a:srgbClr val="FFFFFF"/>
      </a:lt1>
      <a:dk2>
        <a:srgbClr val="003C61"/>
      </a:dk2>
      <a:lt2>
        <a:srgbClr val="E4DDCA"/>
      </a:lt2>
      <a:accent1>
        <a:srgbClr val="2860AA"/>
      </a:accent1>
      <a:accent2>
        <a:srgbClr val="E9AF30"/>
      </a:accent2>
      <a:accent3>
        <a:srgbClr val="3AA8E3"/>
      </a:accent3>
      <a:accent4>
        <a:srgbClr val="9DC54D"/>
      </a:accent4>
      <a:accent5>
        <a:srgbClr val="D76F40"/>
      </a:accent5>
      <a:accent6>
        <a:srgbClr val="837D77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cientific poster with bars" id="{185512EE-2A63-7144-AB7C-E2BA16D4F4F4}" vid="{E6A0A498-2105-E34B-9216-D73703F8D0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ANR48x48poster</Template>
  <TotalTime>42</TotalTime>
  <Words>590</Words>
  <Application>Microsoft Macintosh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Monotype Sorts</vt:lpstr>
      <vt:lpstr>Times New Roman</vt:lpstr>
      <vt:lpstr>Wingdings</vt:lpstr>
      <vt:lpstr>ANR48x48poster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J Osterman</dc:creator>
  <cp:lastModifiedBy>Sandra J Osterman</cp:lastModifiedBy>
  <cp:revision>10</cp:revision>
  <cp:lastPrinted>2019-08-13T22:06:29Z</cp:lastPrinted>
  <dcterms:created xsi:type="dcterms:W3CDTF">2019-09-13T00:07:23Z</dcterms:created>
  <dcterms:modified xsi:type="dcterms:W3CDTF">2025-10-22T23:14:02Z</dcterms:modified>
</cp:coreProperties>
</file>